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9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5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1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4716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56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2387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67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26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64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7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4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78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9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0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7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1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07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077A5-3786-4989-A82A-08FBF0705EF0}" type="datetimeFigureOut">
              <a:rPr lang="en-US" smtClean="0"/>
              <a:t>12/7/19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EF1A02-2DFE-4ADE-8922-BE95D26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14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905000"/>
            <a:ext cx="6400800" cy="23012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請聽天使大聲唱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Hark the Herald Angels Sing</a:t>
            </a:r>
          </a:p>
        </p:txBody>
      </p:sp>
      <p:pic>
        <p:nvPicPr>
          <p:cNvPr id="1026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048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732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願與世人同居住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真正是以馬內利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I- ma-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li!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Pleased as Man with men to dwell,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our Immanuel.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329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願與世人同居住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真正是以馬內利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I-  ma-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li!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Hark, the Herald angels sing,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“Glory to the new-born King.”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838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我主聖德極齊全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chiau-chng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我主正是世間光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Goa-Chu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Hail, the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heav’nly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Prince of peace,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Hail the Sun of Righteousness.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596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真光普照萬萬人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賜人活命與祂同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tang;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Light and life to all He brings,-</a:t>
            </a: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Ris’n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with healing in His wings;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445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放棄尊榮施救恩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Pang-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拯救世人免沉淪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: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Mild, He lays His glory by,-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Born that man no more may die-,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620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降生使人會換新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導人與父再相親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Born to raise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sons of earth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Born to give them second birth.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063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降生使人會換新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導人與父再相親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Hark, the Herald angels sing,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“Glory to the new-born King.”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9571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主是萬國所仰望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 ng- bang,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願祢施恩給各人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un ho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Christ, the hope of All mankind, 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Thy grace to none confined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200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阮的污穢祢洗盡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u-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永遠住阮心裏面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tiam-goan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Cleanse us from impurity,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Rule our hearts triumphantly.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7227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可與天使同尊崇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Thang-kap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盡力讚美新君王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Chin-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lo  sin  Kun-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 angels we will sing,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the new-born King,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42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請聽天使大聲唱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讚美新王到世上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lo  sin- 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Hark the herald angels sing,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“Glory to the new-born King,”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191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113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天上榮光歸上帝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地上和平到萬世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Toe-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ban-se.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Peace on earth and mercy mild,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and sinners reconciled.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18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天上榮光歸上帝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地上和平到萬世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ban-se.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Hark the Herald angels sing,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“Glory to the </a:t>
            </a:r>
            <a:r>
              <a:rPr lang="en-US" altLang="zh-TW" sz="3500" b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new born-King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21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天上榮光歸上帝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地上和平恩賜世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Peace on earth and mercy mild,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and sinners reconciled.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世界萬國當尊崇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Se-kai 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一齊讚美太平王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thai-peng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Joyful, all ye nations, rise,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Join the Triumph of the skies;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5630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當與天軍同歡迎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hoan-geng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基督降生伯利恆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 angelic host proclaim,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“Christ is born in Bethlehem.”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2532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當與天軍同歡迎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hoan-geng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基督降生伯利恆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Hark the Herald angels sing,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“Glory to the new-born King.”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174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基督本是永生王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-Ong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天使拜跪極尊崇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pai-kui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Christ, by highest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adored,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Christ, the everlasting Lord.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023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甘願降世屈自己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由童貞女來出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tong-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: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Late in time behold Him come,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Offspring of a virgin’s womb;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575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永活的道成做人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歡喜憂悶與咱同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tang: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Veiled in flesh the God-head see;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Hail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 Incarnate Deity,</a:t>
            </a:r>
          </a:p>
        </p:txBody>
      </p:sp>
      <p:pic>
        <p:nvPicPr>
          <p:cNvPr id="4" name="Picture 2" descr="Large Transparent Christmas Bells PNG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34001"/>
            <a:ext cx="2057400" cy="13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289377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</TotalTime>
  <Words>792</Words>
  <Application>Microsoft Macintosh PowerPoint</Application>
  <PresentationFormat>Widescreen</PresentationFormat>
  <Paragraphs>142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MIS GGC</cp:lastModifiedBy>
  <cp:revision>28</cp:revision>
  <dcterms:created xsi:type="dcterms:W3CDTF">2017-12-13T08:41:42Z</dcterms:created>
  <dcterms:modified xsi:type="dcterms:W3CDTF">2019-12-07T01:30:20Z</dcterms:modified>
</cp:coreProperties>
</file>